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57" r:id="rId3"/>
    <p:sldId id="270" r:id="rId4"/>
    <p:sldId id="274" r:id="rId5"/>
    <p:sldId id="273" r:id="rId6"/>
    <p:sldId id="272" r:id="rId7"/>
    <p:sldId id="277" r:id="rId8"/>
    <p:sldId id="278" r:id="rId9"/>
    <p:sldId id="279" r:id="rId10"/>
    <p:sldId id="263" r:id="rId11"/>
    <p:sldId id="276" r:id="rId1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389" y="-3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10" name="Rettango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tango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tango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ttore 1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ttore 1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tango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9" name="Rettango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ttore 1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ttore 1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tango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ttore 1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Segnaposto contenut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it-IT"/>
              <a:t>Fare clic sull'icona per inserire un'immagine</a:t>
            </a:r>
            <a:endParaRPr kumimoji="0"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ttore 1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ttore 1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  <a:p>
            <a:pPr lvl="1" eaLnBrk="1" latinLnBrk="0" hangingPunct="1"/>
            <a:r>
              <a:rPr kumimoji="0" lang="it-IT"/>
              <a:t>Secondo livello</a:t>
            </a:r>
          </a:p>
          <a:p>
            <a:pPr lvl="2" eaLnBrk="1" latinLnBrk="0" hangingPunct="1"/>
            <a:r>
              <a:rPr kumimoji="0" lang="it-IT"/>
              <a:t>Terzo livello</a:t>
            </a:r>
          </a:p>
          <a:p>
            <a:pPr lvl="3" eaLnBrk="1" latinLnBrk="0" hangingPunct="1"/>
            <a:r>
              <a:rPr kumimoji="0" lang="it-IT"/>
              <a:t>Quarto livello</a:t>
            </a:r>
          </a:p>
          <a:p>
            <a:pPr lvl="4" eaLnBrk="1" latinLnBrk="0" hangingPunct="1"/>
            <a:r>
              <a:rPr kumimoji="0" lang="it-IT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Connettore 1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Ticket Manager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Gruppo 3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969308-6C67-4597-AF5C-93554751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66695"/>
            <a:ext cx="1894362" cy="18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Realizzazione: </a:t>
            </a:r>
            <a:r>
              <a:rPr lang="it-IT" sz="1800" b="1" dirty="0"/>
              <a:t>Librerie</a:t>
            </a:r>
            <a:endParaRPr lang="it-IT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172400" y="5805264"/>
            <a:ext cx="576064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10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4937FE7-8692-4034-86C8-120A5AA82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679193"/>
              </p:ext>
            </p:extLst>
          </p:nvPr>
        </p:nvGraphicFramePr>
        <p:xfrm>
          <a:off x="611560" y="1823540"/>
          <a:ext cx="7313239" cy="383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376507853"/>
                    </a:ext>
                  </a:extLst>
                </a:gridCol>
                <a:gridCol w="1711556">
                  <a:extLst>
                    <a:ext uri="{9D8B030D-6E8A-4147-A177-3AD203B41FA5}">
                      <a16:colId xmlns:a16="http://schemas.microsoft.com/office/drawing/2014/main" val="3079120765"/>
                    </a:ext>
                  </a:extLst>
                </a:gridCol>
                <a:gridCol w="1535899">
                  <a:extLst>
                    <a:ext uri="{9D8B030D-6E8A-4147-A177-3AD203B41FA5}">
                      <a16:colId xmlns:a16="http://schemas.microsoft.com/office/drawing/2014/main" val="420764819"/>
                    </a:ext>
                  </a:extLst>
                </a:gridCol>
                <a:gridCol w="2193576">
                  <a:extLst>
                    <a:ext uri="{9D8B030D-6E8A-4147-A177-3AD203B41FA5}">
                      <a16:colId xmlns:a16="http://schemas.microsoft.com/office/drawing/2014/main" val="1145543585"/>
                    </a:ext>
                  </a:extLst>
                </a:gridCol>
              </a:tblGrid>
              <a:tr h="44144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Libreria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Produttore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Utilizzo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Licenza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30573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Room </a:t>
                      </a: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Persistence</a:t>
                      </a: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Library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Google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Database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5722890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 POI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Excel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8097325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 err="1"/>
                        <a:t>Glide</a:t>
                      </a:r>
                      <a:endParaRPr lang="it-IT" sz="2000" dirty="0"/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GitHub Project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Scrolling Images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2000" dirty="0"/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463745033"/>
                  </a:ext>
                </a:extLst>
              </a:tr>
            </a:tbl>
          </a:graphicData>
        </a:graphic>
      </p:graphicFrame>
      <p:sp>
        <p:nvSpPr>
          <p:cNvPr id="5" name="Titolo 1">
            <a:extLst>
              <a:ext uri="{FF2B5EF4-FFF2-40B4-BE49-F238E27FC236}">
                <a16:creationId xmlns:a16="http://schemas.microsoft.com/office/drawing/2014/main" id="{F6C31A2D-F40A-494D-B78A-7B5E2ED704D8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878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Ticket Manager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Gruppo 3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969308-6C67-4597-AF5C-93554751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66695"/>
            <a:ext cx="1894362" cy="18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4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90506"/>
            <a:ext cx="7467600" cy="1498178"/>
          </a:xfrm>
        </p:spPr>
        <p:txBody>
          <a:bodyPr/>
          <a:lstStyle/>
          <a:p>
            <a:r>
              <a:rPr lang="it-IT" dirty="0"/>
              <a:t>Obiettivi </a:t>
            </a:r>
            <a:br>
              <a:rPr lang="it-IT" dirty="0"/>
            </a:br>
            <a:r>
              <a:rPr lang="it-IT" dirty="0"/>
              <a:t>Principale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549011" y="2255167"/>
            <a:ext cx="4392488" cy="4602833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sz="3200" dirty="0"/>
              <a:t>Velocizzare </a:t>
            </a:r>
            <a:br>
              <a:rPr lang="it-IT" sz="3200" dirty="0"/>
            </a:br>
            <a:r>
              <a:rPr lang="it-IT" sz="3200" dirty="0"/>
              <a:t>rimborsi spese</a:t>
            </a:r>
          </a:p>
          <a:p>
            <a:pPr marL="0" indent="0">
              <a:buNone/>
            </a:pPr>
            <a:endParaRPr lang="it-IT" sz="3200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730233A5-0700-4348-A30C-A5D970289981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25833D6-AA58-4B70-A9C9-5FE2870718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42" y="980728"/>
            <a:ext cx="2716702" cy="4829692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9BE12A74-1A5F-47BA-A2B9-0580ACB7FFB4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5834CC2E-9D82-4F2B-AB56-AE683C629690}"/>
                </a:ext>
              </a:extLst>
            </p:cNvPr>
            <p:cNvGrpSpPr/>
            <p:nvPr/>
          </p:nvGrpSpPr>
          <p:grpSpPr>
            <a:xfrm>
              <a:off x="4932040" y="309323"/>
              <a:ext cx="3168352" cy="6219311"/>
              <a:chOff x="4716016" y="309323"/>
              <a:chExt cx="3168352" cy="6219311"/>
            </a:xfrm>
          </p:grpSpPr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16461E5F-605B-4639-8372-A75C3AEA81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95" r="17925"/>
              <a:stretch/>
            </p:blipFill>
            <p:spPr>
              <a:xfrm>
                <a:off x="4716016" y="309323"/>
                <a:ext cx="3168352" cy="6219311"/>
              </a:xfrm>
              <a:prstGeom prst="rect">
                <a:avLst/>
              </a:prstGeom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39AB1C8B-1C55-4012-8E8F-7C281293C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642" y="979974"/>
                <a:ext cx="2717550" cy="4831200"/>
              </a:xfrm>
              <a:prstGeom prst="rect">
                <a:avLst/>
              </a:prstGeom>
            </p:spPr>
          </p:pic>
        </p:grpSp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1AD7DD8-F741-4535-923E-C906EC8EB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370" y="966864"/>
              <a:ext cx="2721600" cy="48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0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>
            <a:extLst>
              <a:ext uri="{FF2B5EF4-FFF2-40B4-BE49-F238E27FC236}">
                <a16:creationId xmlns:a16="http://schemas.microsoft.com/office/drawing/2014/main" id="{D6C173CA-D5C9-49EA-AB06-95834267762D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716016" y="309323"/>
            <a:chExt cx="3168352" cy="6219311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A281A8D-4F73-4038-8394-831A31CC2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716016" y="309323"/>
              <a:ext cx="3168352" cy="6219311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9ECEBF33-286D-4656-A9E9-F401A2B6B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642" y="979974"/>
              <a:ext cx="2717550" cy="4831200"/>
            </a:xfrm>
            <a:prstGeom prst="rect">
              <a:avLst/>
            </a:prstGeom>
          </p:spPr>
        </p:pic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WorkFlow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b="1" dirty="0"/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8F3A5D6-3E5E-4B24-9EA7-5101E2120B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768" y="976374"/>
            <a:ext cx="2721600" cy="4838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29EEDC0-2CE3-4E61-BC73-CE42F9D8C6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552" y="979974"/>
            <a:ext cx="2721600" cy="4838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09E7029-097F-4C0F-8E6E-03DF24B2B8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16" y="976374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5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WorkFlow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4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48AEDBDB-DA79-461D-87E6-4CA6C04DCF64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EFD8549-4BBB-4EDD-8BBE-E7F2D0362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514B64D-43CD-4B97-B180-5ED4C51C1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DBE5390-C2BA-4DBC-9873-275E8725D20A}"/>
              </a:ext>
            </a:extLst>
          </p:cNvPr>
          <p:cNvSpPr/>
          <p:nvPr/>
        </p:nvSpPr>
        <p:spPr>
          <a:xfrm>
            <a:off x="4020831" y="1640037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63EAC82-8FAB-4038-84BD-400F49EAB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16" y="976374"/>
            <a:ext cx="2721600" cy="48384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EA373D2-6931-457B-8D17-03D55F39EA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36" y="966864"/>
            <a:ext cx="2721600" cy="48384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A34AC1-E101-4350-9411-ADCAFE5053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38" y="974064"/>
            <a:ext cx="2717550" cy="48312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5C5C804-C967-4CB2-AD85-728AE87315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66864"/>
            <a:ext cx="2717550" cy="48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WorkFlow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Scontrini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5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78DE5FE-38D2-481B-8191-0BFE743A026F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9650985-FF7F-43DE-9006-BF96233CB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6EA64A1B-AC64-4FC6-B208-8E8D7B07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D1F492A4-CF0F-48D0-95D3-3522FC65004B}"/>
              </a:ext>
            </a:extLst>
          </p:cNvPr>
          <p:cNvSpPr/>
          <p:nvPr/>
        </p:nvSpPr>
        <p:spPr>
          <a:xfrm>
            <a:off x="4027819" y="2924944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7B40446-F880-4BD4-9554-72F7A0E65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66864"/>
            <a:ext cx="2717550" cy="48312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67194F9-8C62-45B1-B248-90F3628E7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66864"/>
            <a:ext cx="2717550" cy="48312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AD21FC7-3A86-415C-B7D4-BA76C2F150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02" y="966864"/>
            <a:ext cx="2726266" cy="485226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68F35A7-CEFB-4161-9C85-41BF6C6B10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07" y="982554"/>
            <a:ext cx="2728373" cy="48528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D5F4AFE-367F-4038-B19F-6748B88612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02" y="963952"/>
            <a:ext cx="2726266" cy="485226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A364CCF-EE53-46AA-A518-87BE250198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966863"/>
            <a:ext cx="2736304" cy="4858697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9D0F7DCD-F7AF-4437-898E-4E661CA17511}"/>
              </a:ext>
            </a:extLst>
          </p:cNvPr>
          <p:cNvSpPr/>
          <p:nvPr/>
        </p:nvSpPr>
        <p:spPr>
          <a:xfrm>
            <a:off x="6396536" y="1032439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13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b="1" dirty="0"/>
              <a:t>Chiudi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Esporta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Impostazioni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Condividi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6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BD0DB77A-B5C1-49AC-8EC9-A0942B1F49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76374"/>
            <a:ext cx="2716702" cy="48384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>
            <a:off x="6900592" y="2878760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ED9F3FE-9BAF-4BDA-B1CD-13CE465233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66864"/>
            <a:ext cx="2721600" cy="48384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51A5E70-003C-4206-BCEB-086DA7D67A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04" y="949960"/>
            <a:ext cx="2723625" cy="48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Chiudi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Esporta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Impostazioni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Condividi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7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6B81C49D-90E4-4293-ADC4-06835CB75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217" y="980728"/>
            <a:ext cx="2721600" cy="48384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>
            <a:off x="6180512" y="3482925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129A08B-3115-430C-99BD-5A7A8167D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217" y="985082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5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Chiudi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Esporta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Impostazioni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Condividi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8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C47CA357-806F-41F6-915E-74D77A2026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217" y="980728"/>
            <a:ext cx="2721600" cy="48384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>
            <a:off x="6900592" y="1189743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5BF7C8E-0206-4AC0-8451-927660B238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87" y="986840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Chiudi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Esporta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Impostazioni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Condividi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9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C47CA357-806F-41F6-915E-74D77A2026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217" y="980728"/>
            <a:ext cx="2721600" cy="48384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 rot="10800000">
            <a:off x="7952142" y="1196752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D66502D-6F3F-43D9-A992-2F9B62B2C2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537" y="985082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oggia">
  <a:themeElements>
    <a:clrScheme name="Loggia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Loggia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oggia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706</TotalTime>
  <Words>104</Words>
  <Application>Microsoft Office PowerPoint</Application>
  <PresentationFormat>Presentazione su schermo (4:3)</PresentationFormat>
  <Paragraphs>109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Century Schoolbook</vt:lpstr>
      <vt:lpstr>Wingdings</vt:lpstr>
      <vt:lpstr>Wingdings 2</vt:lpstr>
      <vt:lpstr>Loggia</vt:lpstr>
      <vt:lpstr>Ticket Manager</vt:lpstr>
      <vt:lpstr>Obiettivi  Principale</vt:lpstr>
      <vt:lpstr>WorkFlow</vt:lpstr>
      <vt:lpstr>WorkFlow</vt:lpstr>
      <vt:lpstr>WorkFlow</vt:lpstr>
      <vt:lpstr>Funzionalità</vt:lpstr>
      <vt:lpstr>Funzionalità</vt:lpstr>
      <vt:lpstr>Funzionalità</vt:lpstr>
      <vt:lpstr>Funzionalità</vt:lpstr>
      <vt:lpstr>Realizzazione: Librerie</vt:lpstr>
      <vt:lpstr>Ticket Manager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User</dc:creator>
  <cp:lastModifiedBy>User</cp:lastModifiedBy>
  <cp:revision>79</cp:revision>
  <dcterms:created xsi:type="dcterms:W3CDTF">2017-12-04T16:09:30Z</dcterms:created>
  <dcterms:modified xsi:type="dcterms:W3CDTF">2018-02-21T21:55:34Z</dcterms:modified>
</cp:coreProperties>
</file>